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Профориентационная</a:t>
            </a:r>
            <a:r>
              <a:rPr lang="ru-RU" dirty="0" smtClean="0"/>
              <a:t> работа МБОУ АСОШ №3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046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сотрудниками </a:t>
            </a:r>
            <a:r>
              <a:rPr lang="ru-RU" smtClean="0"/>
              <a:t>Центра занятости</a:t>
            </a: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327394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1108760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921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227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Экскурсия на выставку профессий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2487207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</a:t>
            </a:r>
            <a:r>
              <a:rPr lang="ru-RU" dirty="0" err="1" smtClean="0"/>
              <a:t>медецинским</a:t>
            </a:r>
            <a:r>
              <a:rPr lang="ru-RU" dirty="0" smtClean="0"/>
              <a:t> работником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2354267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2825118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антимонопольной службой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840" y="1447800"/>
            <a:ext cx="7227869" cy="4800600"/>
          </a:xfrm>
        </p:spPr>
      </p:pic>
    </p:spTree>
    <p:extLst>
      <p:ext uri="{BB962C8B-B14F-4D97-AF65-F5344CB8AC3E}">
        <p14:creationId xmlns:p14="http://schemas.microsoft.com/office/powerpoint/2010/main" val="1984918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заместителем прокурора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335020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представителями КФУ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2944373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представителями </a:t>
            </a:r>
            <a:r>
              <a:rPr lang="ru-RU" dirty="0" err="1" smtClean="0"/>
              <a:t>лаишевского</a:t>
            </a:r>
            <a:r>
              <a:rPr lang="ru-RU" dirty="0" smtClean="0"/>
              <a:t> техникума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142543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сотрудниками полиции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1838352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</TotalTime>
  <Words>40</Words>
  <Application>Microsoft Office PowerPoint</Application>
  <PresentationFormat>Экран (4:3)</PresentationFormat>
  <Paragraphs>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Профориентационная работа МБОУ АСОШ №3</vt:lpstr>
      <vt:lpstr>Экскурсия на выставку профессий</vt:lpstr>
      <vt:lpstr>Встреча с медецинским работником</vt:lpstr>
      <vt:lpstr>Презентация PowerPoint</vt:lpstr>
      <vt:lpstr>Встреча с антимонопольной службой</vt:lpstr>
      <vt:lpstr>Встреча с заместителем прокурора</vt:lpstr>
      <vt:lpstr>Встреча с представителями КФУ</vt:lpstr>
      <vt:lpstr>Встреча с представителями лаишевского техникума</vt:lpstr>
      <vt:lpstr>Встреча с сотрудниками полиции</vt:lpstr>
      <vt:lpstr>Встреча с сотрудниками Центра занятости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Профориентационная работа МБОУ АСОШ №3</dc:title>
  <dc:creator>школа</dc:creator>
  <cp:lastModifiedBy>школа</cp:lastModifiedBy>
  <cp:revision>2</cp:revision>
  <dcterms:created xsi:type="dcterms:W3CDTF">2019-11-23T02:43:55Z</dcterms:created>
  <dcterms:modified xsi:type="dcterms:W3CDTF">2019-11-23T06:26:32Z</dcterms:modified>
</cp:coreProperties>
</file>